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62" r:id="rId6"/>
    <p:sldId id="263" r:id="rId7"/>
    <p:sldId id="265" r:id="rId8"/>
    <p:sldId id="264" r:id="rId9"/>
    <p:sldId id="266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Arbeitszeiten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Entwicklung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Pellekoorne</c:v>
                </c:pt>
                <c:pt idx="1">
                  <c:v>Gutsche</c:v>
                </c:pt>
                <c:pt idx="2">
                  <c:v>Lapp</c:v>
                </c:pt>
                <c:pt idx="3">
                  <c:v>Martschenko</c:v>
                </c:pt>
                <c:pt idx="4">
                  <c:v>Soboth</c:v>
                </c:pt>
                <c:pt idx="5">
                  <c:v>Stephan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0-C081-4C28-B2AA-4EB0630623AC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Testen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Pellekoorne</c:v>
                </c:pt>
                <c:pt idx="1">
                  <c:v>Gutsche</c:v>
                </c:pt>
                <c:pt idx="2">
                  <c:v>Lapp</c:v>
                </c:pt>
                <c:pt idx="3">
                  <c:v>Martschenko</c:v>
                </c:pt>
                <c:pt idx="4">
                  <c:v>Soboth</c:v>
                </c:pt>
                <c:pt idx="5">
                  <c:v>Stephan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1-C081-4C28-B2AA-4EB0630623AC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Recherche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Pellekoorne</c:v>
                </c:pt>
                <c:pt idx="1">
                  <c:v>Gutsche</c:v>
                </c:pt>
                <c:pt idx="2">
                  <c:v>Lapp</c:v>
                </c:pt>
                <c:pt idx="3">
                  <c:v>Martschenko</c:v>
                </c:pt>
                <c:pt idx="4">
                  <c:v>Soboth</c:v>
                </c:pt>
                <c:pt idx="5">
                  <c:v>Stephan</c:v>
                </c:pt>
              </c:strCache>
            </c:strRef>
          </c:cat>
          <c:val>
            <c:numRef>
              <c:f>Tabelle1!$D$2:$D$7</c:f>
              <c:numCache>
                <c:formatCode>h:mm:ss</c:formatCode>
                <c:ptCount val="6"/>
                <c:pt idx="0">
                  <c:v>8.3333333333333329E-2</c:v>
                </c:pt>
                <c:pt idx="1">
                  <c:v>0.44444444444444442</c:v>
                </c:pt>
                <c:pt idx="2">
                  <c:v>0.33333333333333331</c:v>
                </c:pt>
                <c:pt idx="3">
                  <c:v>0.16666666666666666</c:v>
                </c:pt>
                <c:pt idx="4">
                  <c:v>0.20833333333333334</c:v>
                </c:pt>
                <c:pt idx="5">
                  <c:v>0.22916666666666666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081-4C28-B2AA-4EB0630623AC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Meeting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Pellekoorne</c:v>
                </c:pt>
                <c:pt idx="1">
                  <c:v>Gutsche</c:v>
                </c:pt>
                <c:pt idx="2">
                  <c:v>Lapp</c:v>
                </c:pt>
                <c:pt idx="3">
                  <c:v>Martschenko</c:v>
                </c:pt>
                <c:pt idx="4">
                  <c:v>Soboth</c:v>
                </c:pt>
                <c:pt idx="5">
                  <c:v>Stephan</c:v>
                </c:pt>
              </c:strCache>
            </c:strRef>
          </c:cat>
          <c:val>
            <c:numRef>
              <c:f>Tabelle1!$E$2:$E$7</c:f>
              <c:numCache>
                <c:formatCode>h:mm:ss</c:formatCode>
                <c:ptCount val="6"/>
                <c:pt idx="0">
                  <c:v>0.29166666666666669</c:v>
                </c:pt>
                <c:pt idx="1">
                  <c:v>0.29166666666666669</c:v>
                </c:pt>
                <c:pt idx="2">
                  <c:v>0.29166666666666669</c:v>
                </c:pt>
                <c:pt idx="3">
                  <c:v>0.29166666666666669</c:v>
                </c:pt>
                <c:pt idx="4">
                  <c:v>0.29166666666666669</c:v>
                </c:pt>
                <c:pt idx="5">
                  <c:v>0.29166666666666669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081-4C28-B2AA-4EB0630623AC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Organisation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Pellekoorne</c:v>
                </c:pt>
                <c:pt idx="1">
                  <c:v>Gutsche</c:v>
                </c:pt>
                <c:pt idx="2">
                  <c:v>Lapp</c:v>
                </c:pt>
                <c:pt idx="3">
                  <c:v>Martschenko</c:v>
                </c:pt>
                <c:pt idx="4">
                  <c:v>Soboth</c:v>
                </c:pt>
                <c:pt idx="5">
                  <c:v>Stephan</c:v>
                </c:pt>
              </c:strCache>
            </c:strRef>
          </c:cat>
          <c:val>
            <c:numRef>
              <c:f>Tabelle1!$F$2:$F$7</c:f>
              <c:numCache>
                <c:formatCode>General</c:formatCode>
                <c:ptCount val="6"/>
                <c:pt idx="0" formatCode="h:mm:ss">
                  <c:v>0.29166666666666669</c:v>
                </c:pt>
                <c:pt idx="3" formatCode="h:mm:ss">
                  <c:v>0.10416666666666667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081-4C28-B2AA-4EB0630623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15574352"/>
        <c:axId val="323684944"/>
      </c:barChart>
      <c:catAx>
        <c:axId val="3155743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323684944"/>
        <c:crosses val="autoZero"/>
        <c:auto val="1"/>
        <c:lblAlgn val="ctr"/>
        <c:lblOffset val="100"/>
        <c:noMultiLvlLbl val="0"/>
      </c:catAx>
      <c:valAx>
        <c:axId val="323684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315574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open-notify.org/Open-Notify-API/" TargetMode="External"/><Relationship Id="rId2" Type="http://schemas.openxmlformats.org/officeDocument/2006/relationships/hyperlink" Target="http://developer.zeit.de/index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0E880D-3C21-45AD-B634-D0072C0AB0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Sprint </a:t>
            </a:r>
            <a:r>
              <a:rPr lang="de-DE" dirty="0" err="1"/>
              <a:t>planning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A6985B1-7AAD-47AF-90DF-3D62476E2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04.05.2020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AA8825-8102-4098-8BA2-A217D4857442}"/>
              </a:ext>
            </a:extLst>
          </p:cNvPr>
          <p:cNvSpPr txBox="1"/>
          <p:nvPr/>
        </p:nvSpPr>
        <p:spPr>
          <a:xfrm>
            <a:off x="671119" y="3221468"/>
            <a:ext cx="4781725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de-DE" sz="2800" dirty="0">
                <a:solidFill>
                  <a:schemeClr val="bg1"/>
                </a:solidFill>
              </a:rPr>
              <a:t>Teilnehmer: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Pellekoorne, Timon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Gutsche, Tanja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Lapp, Jannik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Martschenko, David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</a:rPr>
              <a:t>Soboth</a:t>
            </a:r>
            <a:r>
              <a:rPr lang="de-DE" dirty="0">
                <a:solidFill>
                  <a:schemeClr val="bg1"/>
                </a:solidFill>
              </a:rPr>
              <a:t>, Lisa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Stephan, Max</a:t>
            </a:r>
          </a:p>
        </p:txBody>
      </p:sp>
    </p:spTree>
    <p:extLst>
      <p:ext uri="{BB962C8B-B14F-4D97-AF65-F5344CB8AC3E}">
        <p14:creationId xmlns:p14="http://schemas.microsoft.com/office/powerpoint/2010/main" val="1585812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11C718-E1DB-4001-AF61-3A12AE1B9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de-DE" sz="3600" dirty="0"/>
              <a:t>Ziele nächster </a:t>
            </a:r>
            <a:r>
              <a:rPr lang="de-DE" sz="3600" dirty="0" err="1"/>
              <a:t>sprint</a:t>
            </a:r>
            <a:endParaRPr lang="de-DE" sz="36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0BFD7E-9DEF-4E9E-B15F-CDD3F8018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Fertiges Konzept (bis Donnerstag)</a:t>
            </a:r>
          </a:p>
          <a:p>
            <a:pPr lvl="1"/>
            <a:r>
              <a:rPr lang="de-DE" dirty="0"/>
              <a:t>Oberfläche</a:t>
            </a:r>
          </a:p>
          <a:p>
            <a:pPr lvl="1"/>
            <a:r>
              <a:rPr lang="de-DE" dirty="0"/>
              <a:t>Output</a:t>
            </a:r>
          </a:p>
          <a:p>
            <a:r>
              <a:rPr lang="de-DE" dirty="0"/>
              <a:t>Diagramme</a:t>
            </a:r>
          </a:p>
          <a:p>
            <a:pPr lvl="1"/>
            <a:r>
              <a:rPr lang="de-DE" dirty="0"/>
              <a:t>Zustandsdiagramm</a:t>
            </a:r>
          </a:p>
          <a:p>
            <a:pPr lvl="1"/>
            <a:r>
              <a:rPr lang="de-DE" dirty="0"/>
              <a:t>Anwendungsfalldiagramm</a:t>
            </a:r>
          </a:p>
          <a:p>
            <a:r>
              <a:rPr lang="de-DE" dirty="0"/>
              <a:t>Beginn der Implementierung</a:t>
            </a:r>
          </a:p>
          <a:p>
            <a:pPr lvl="1"/>
            <a:r>
              <a:rPr lang="de-DE" dirty="0"/>
              <a:t>Schnittstelle</a:t>
            </a:r>
          </a:p>
          <a:p>
            <a:pPr lvl="1"/>
            <a:r>
              <a:rPr lang="de-DE" dirty="0"/>
              <a:t>Oberfläche</a:t>
            </a:r>
          </a:p>
        </p:txBody>
      </p:sp>
    </p:spTree>
    <p:extLst>
      <p:ext uri="{BB962C8B-B14F-4D97-AF65-F5344CB8AC3E}">
        <p14:creationId xmlns:p14="http://schemas.microsoft.com/office/powerpoint/2010/main" val="3368126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6E2AC0-9757-4E8D-AB29-DE9DD37DA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2680246"/>
            <a:ext cx="11029615" cy="1497507"/>
          </a:xfrm>
        </p:spPr>
        <p:txBody>
          <a:bodyPr anchor="ctr">
            <a:normAutofit/>
          </a:bodyPr>
          <a:lstStyle/>
          <a:p>
            <a:pPr algn="ctr"/>
            <a:r>
              <a:rPr lang="de-DE" sz="4400" dirty="0" err="1"/>
              <a:t>Issues</a:t>
            </a:r>
            <a:r>
              <a:rPr lang="de-DE" sz="4400" dirty="0"/>
              <a:t> erstellen</a:t>
            </a:r>
          </a:p>
        </p:txBody>
      </p:sp>
    </p:spTree>
    <p:extLst>
      <p:ext uri="{BB962C8B-B14F-4D97-AF65-F5344CB8AC3E}">
        <p14:creationId xmlns:p14="http://schemas.microsoft.com/office/powerpoint/2010/main" val="2127808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C8F946-13EC-467F-906C-3832E057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de-DE" sz="3600" dirty="0"/>
              <a:t>Rückblick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D4B2AB-D304-43A9-A62F-DFD1C1D04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 anchor="t">
            <a:normAutofit/>
          </a:bodyPr>
          <a:lstStyle/>
          <a:p>
            <a:pPr marL="0" indent="0">
              <a:buNone/>
            </a:pPr>
            <a:r>
              <a:rPr lang="de-DE" sz="2400" dirty="0"/>
              <a:t>Abgeschlossene </a:t>
            </a:r>
            <a:r>
              <a:rPr lang="de-DE" sz="2400" dirty="0" err="1"/>
              <a:t>Issues</a:t>
            </a:r>
            <a:endParaRPr lang="de-DE" sz="2400" dirty="0"/>
          </a:p>
          <a:p>
            <a:r>
              <a:rPr lang="de-DE" sz="1600" dirty="0"/>
              <a:t>[Recherche] Grundlagen von Docker </a:t>
            </a:r>
          </a:p>
          <a:p>
            <a:r>
              <a:rPr lang="de-DE" sz="1600" dirty="0"/>
              <a:t>[Recherche] </a:t>
            </a:r>
            <a:r>
              <a:rPr lang="de-DE" sz="1600" dirty="0" err="1"/>
              <a:t>Github</a:t>
            </a:r>
            <a:r>
              <a:rPr lang="de-DE" sz="1600" dirty="0"/>
              <a:t> &amp; </a:t>
            </a:r>
            <a:r>
              <a:rPr lang="de-DE" sz="1600" dirty="0" err="1"/>
              <a:t>Github</a:t>
            </a:r>
            <a:r>
              <a:rPr lang="de-DE" sz="1600" dirty="0"/>
              <a:t> Actions </a:t>
            </a:r>
          </a:p>
          <a:p>
            <a:r>
              <a:rPr lang="de-DE" sz="1600" dirty="0"/>
              <a:t>[Recherche] Grundlagen FFMPEG</a:t>
            </a:r>
          </a:p>
          <a:p>
            <a:r>
              <a:rPr lang="de-DE" sz="1600" dirty="0"/>
              <a:t>[Recherche] Grundlagen pico2wave</a:t>
            </a:r>
          </a:p>
          <a:p>
            <a:r>
              <a:rPr lang="de-DE" sz="1600" dirty="0"/>
              <a:t>Grundlagen </a:t>
            </a:r>
            <a:r>
              <a:rPr lang="de-DE" sz="1600" dirty="0" err="1"/>
              <a:t>ImageMagick</a:t>
            </a:r>
            <a:r>
              <a:rPr lang="de-DE" sz="1600" dirty="0"/>
              <a:t> und </a:t>
            </a:r>
            <a:r>
              <a:rPr lang="de-DE" sz="1600" dirty="0" err="1"/>
              <a:t>Pillow</a:t>
            </a:r>
            <a:endParaRPr lang="de-DE" sz="1600" dirty="0"/>
          </a:p>
          <a:p>
            <a:r>
              <a:rPr lang="de-DE" sz="1600" dirty="0"/>
              <a:t>[Recherche] Geeignete APIs</a:t>
            </a:r>
          </a:p>
          <a:p>
            <a:r>
              <a:rPr lang="de-DE" sz="1600" dirty="0"/>
              <a:t>[Organisation] Excel-Datei für Zeitmanagement</a:t>
            </a:r>
          </a:p>
          <a:p>
            <a:r>
              <a:rPr lang="de-DE" sz="1600" dirty="0"/>
              <a:t>[Recherche] Visualisierung/Aufbereitung von Daten: Weltkarte mit Farbindex</a:t>
            </a:r>
          </a:p>
          <a:p>
            <a:pPr marL="0" indent="0">
              <a:buNone/>
            </a:pPr>
            <a:endParaRPr lang="de-DE" sz="2400" dirty="0"/>
          </a:p>
          <a:p>
            <a:r>
              <a:rPr lang="de-DE" sz="1600" dirty="0"/>
              <a:t>Erstellen eines Beispielvideos zum Wetterbericht </a:t>
            </a:r>
          </a:p>
          <a:p>
            <a:r>
              <a:rPr lang="en-US" sz="1600" dirty="0"/>
              <a:t>[Recherche] Text to Speech </a:t>
            </a:r>
            <a:r>
              <a:rPr lang="en-US" sz="1600" dirty="0" err="1"/>
              <a:t>mit</a:t>
            </a:r>
            <a:r>
              <a:rPr lang="en-US" sz="1600" dirty="0"/>
              <a:t> Python</a:t>
            </a:r>
          </a:p>
          <a:p>
            <a:r>
              <a:rPr lang="de-DE" sz="1600" dirty="0"/>
              <a:t>[Organisation] Konzept für Mock-</a:t>
            </a:r>
            <a:r>
              <a:rPr lang="de-DE" sz="1600" dirty="0" err="1"/>
              <a:t>up</a:t>
            </a:r>
            <a:endParaRPr lang="de-DE" sz="1600" dirty="0"/>
          </a:p>
          <a:p>
            <a:r>
              <a:rPr lang="de-DE" sz="1600" dirty="0"/>
              <a:t>[Organisation] Vorbereitung Sprint-</a:t>
            </a:r>
            <a:r>
              <a:rPr lang="de-DE" sz="1600" dirty="0" err="1"/>
              <a:t>Planning</a:t>
            </a:r>
            <a:endParaRPr lang="de-DE" sz="1600" dirty="0"/>
          </a:p>
          <a:p>
            <a:r>
              <a:rPr lang="de-DE" sz="1600" dirty="0"/>
              <a:t>[Recherche] </a:t>
            </a:r>
            <a:r>
              <a:rPr lang="de-DE" sz="1600" dirty="0" err="1"/>
              <a:t>Wordcloud</a:t>
            </a:r>
            <a:endParaRPr lang="de-DE" sz="1600" dirty="0"/>
          </a:p>
          <a:p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108293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D0A924-42AB-4925-9774-85F1A68D2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de-DE" sz="3600" dirty="0">
                <a:solidFill>
                  <a:prstClr val="white"/>
                </a:solidFill>
              </a:rPr>
              <a:t>Rückblick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E7B9F1-C213-45F3-B194-58241ADFA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lvl="0" indent="0">
              <a:buClr>
                <a:srgbClr val="4590B8"/>
              </a:buClr>
              <a:buNone/>
            </a:pPr>
            <a:r>
              <a:rPr lang="de-DE" sz="2400" dirty="0">
                <a:solidFill>
                  <a:srgbClr val="3D3D3D"/>
                </a:solidFill>
              </a:rPr>
              <a:t>Offene </a:t>
            </a:r>
            <a:r>
              <a:rPr lang="de-DE" sz="2400" dirty="0" err="1">
                <a:solidFill>
                  <a:srgbClr val="3D3D3D"/>
                </a:solidFill>
              </a:rPr>
              <a:t>Issues</a:t>
            </a:r>
            <a:endParaRPr lang="de-DE" sz="2400" dirty="0">
              <a:solidFill>
                <a:srgbClr val="3D3D3D"/>
              </a:solidFill>
            </a:endParaRPr>
          </a:p>
          <a:p>
            <a:r>
              <a:rPr lang="de-DE" sz="1600" dirty="0"/>
              <a:t>[Recherche] Möglichkeiten der Visualisierung von Daten</a:t>
            </a:r>
          </a:p>
        </p:txBody>
      </p:sp>
    </p:spTree>
    <p:extLst>
      <p:ext uri="{BB962C8B-B14F-4D97-AF65-F5344CB8AC3E}">
        <p14:creationId xmlns:p14="http://schemas.microsoft.com/office/powerpoint/2010/main" val="3176920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16C982-2244-4128-B044-2591F0951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de-DE" sz="3600" dirty="0"/>
              <a:t>Zeiten</a:t>
            </a:r>
            <a:endParaRPr lang="de-DE" dirty="0"/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486B5018-0AB7-47B4-8DA5-11412F417E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512048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94027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ECFC9-89B0-4283-8992-0232EA6EA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de-DE" dirty="0"/>
              <a:t>Zusammenfassung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A91D7F-2E4D-4D0E-A27D-9F6766CBF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 anchor="t">
            <a:normAutofit/>
          </a:bodyPr>
          <a:lstStyle/>
          <a:p>
            <a:pPr marL="0" indent="0">
              <a:buNone/>
            </a:pPr>
            <a:r>
              <a:rPr lang="de-DE" sz="2400" dirty="0"/>
              <a:t>API</a:t>
            </a:r>
          </a:p>
          <a:p>
            <a:r>
              <a:rPr lang="de-DE" sz="1600" dirty="0"/>
              <a:t>https://covid19api.com/</a:t>
            </a:r>
          </a:p>
          <a:p>
            <a:pPr lvl="1"/>
            <a:r>
              <a:rPr lang="de-DE" sz="1200" dirty="0"/>
              <a:t>Informationen zu Corona (scheint umfangreicher als das </a:t>
            </a:r>
            <a:r>
              <a:rPr lang="de-DE" sz="1200" dirty="0" err="1"/>
              <a:t>github</a:t>
            </a:r>
            <a:r>
              <a:rPr lang="de-DE" sz="1200" dirty="0"/>
              <a:t> </a:t>
            </a:r>
            <a:r>
              <a:rPr lang="de-DE" sz="1200" dirty="0" err="1"/>
              <a:t>repo</a:t>
            </a:r>
            <a:r>
              <a:rPr lang="de-DE" sz="1200" dirty="0"/>
              <a:t>)</a:t>
            </a:r>
          </a:p>
          <a:p>
            <a:pPr lvl="1"/>
            <a:r>
              <a:rPr lang="de-DE" sz="1200" dirty="0"/>
              <a:t>kein API-Schlüssel notwendig</a:t>
            </a:r>
          </a:p>
          <a:p>
            <a:r>
              <a:rPr lang="de-DE" sz="1600" dirty="0"/>
              <a:t>https://www.weatherbit.io/api</a:t>
            </a:r>
          </a:p>
          <a:p>
            <a:pPr lvl="1"/>
            <a:r>
              <a:rPr lang="de-DE" sz="1200" dirty="0"/>
              <a:t>Wetterdaten</a:t>
            </a:r>
          </a:p>
          <a:p>
            <a:pPr lvl="1"/>
            <a:r>
              <a:rPr lang="de-DE" sz="1200" dirty="0"/>
              <a:t>API-Schlüssel notwendig (bereits erstellt)    </a:t>
            </a:r>
          </a:p>
          <a:p>
            <a:pPr lvl="1"/>
            <a:r>
              <a:rPr lang="de-DE" sz="1200" dirty="0"/>
              <a:t>im kostenlosen Paket: historische Wetterdaten (täglich und stündlich), 16-Tage-Wettervorhersage</a:t>
            </a:r>
          </a:p>
          <a:p>
            <a:pPr lvl="1"/>
            <a:endParaRPr lang="de-DE" sz="1200" dirty="0"/>
          </a:p>
          <a:p>
            <a:pPr lvl="1"/>
            <a:endParaRPr lang="de-DE" sz="1200" dirty="0"/>
          </a:p>
          <a:p>
            <a:pPr marL="324000" lvl="1" indent="0">
              <a:buNone/>
            </a:pPr>
            <a:endParaRPr lang="de-DE" sz="2400" dirty="0"/>
          </a:p>
          <a:p>
            <a:pPr lvl="1"/>
            <a:r>
              <a:rPr lang="de-DE" dirty="0">
                <a:hlinkClick r:id="rId2"/>
              </a:rPr>
              <a:t>http://developer.zeit.de/index/</a:t>
            </a:r>
            <a:endParaRPr lang="de-DE" dirty="0"/>
          </a:p>
          <a:p>
            <a:pPr lvl="2"/>
            <a:r>
              <a:rPr lang="de-DE" sz="1200" dirty="0"/>
              <a:t>gesamtes Archiv der ZEIT bzw. ZEIT ONLINE</a:t>
            </a:r>
          </a:p>
          <a:p>
            <a:pPr lvl="2"/>
            <a:r>
              <a:rPr lang="de-DE" sz="1200" dirty="0"/>
              <a:t>Zugriff auf alle Zeitungsartikel</a:t>
            </a:r>
          </a:p>
          <a:p>
            <a:pPr lvl="2"/>
            <a:r>
              <a:rPr lang="de-DE" sz="1200" dirty="0"/>
              <a:t>API-Key muss per Email beantragt werden, bisher keine Antwort</a:t>
            </a:r>
          </a:p>
          <a:p>
            <a:pPr lvl="1"/>
            <a:r>
              <a:rPr lang="de-DE" dirty="0">
                <a:hlinkClick r:id="rId3"/>
              </a:rPr>
              <a:t>http://open-notify.org/Open-Notify-API/</a:t>
            </a:r>
            <a:endParaRPr lang="de-DE" dirty="0"/>
          </a:p>
          <a:p>
            <a:pPr lvl="1"/>
            <a:r>
              <a:rPr lang="de-DE" sz="1200" dirty="0"/>
              <a:t>aktueller Standort der ISS</a:t>
            </a:r>
          </a:p>
          <a:p>
            <a:pPr lvl="1"/>
            <a:r>
              <a:rPr lang="de-DE" sz="1200" dirty="0"/>
              <a:t>Zeitpunkte, wann die ISS einen gegebenen Standort überquert</a:t>
            </a:r>
          </a:p>
          <a:p>
            <a:pPr lvl="1"/>
            <a:r>
              <a:rPr lang="de-DE" sz="1200" dirty="0"/>
              <a:t>Namen der Astronauten, die sich momentan im Weltraum befinden</a:t>
            </a:r>
          </a:p>
        </p:txBody>
      </p:sp>
    </p:spTree>
    <p:extLst>
      <p:ext uri="{BB962C8B-B14F-4D97-AF65-F5344CB8AC3E}">
        <p14:creationId xmlns:p14="http://schemas.microsoft.com/office/powerpoint/2010/main" val="1281566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A60779-37A3-4AC9-8E59-B2E1628F3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de-DE" dirty="0"/>
              <a:t>Zusammenfassung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224849-B164-4321-B437-5AC3D4675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de-DE" sz="3200" dirty="0"/>
              <a:t>Datenvisualisierung</a:t>
            </a:r>
          </a:p>
          <a:p>
            <a:r>
              <a:rPr lang="de-DE" dirty="0" err="1"/>
              <a:t>Wordcloud</a:t>
            </a:r>
            <a:endParaRPr lang="de-DE" dirty="0"/>
          </a:p>
          <a:p>
            <a:pPr lvl="1"/>
            <a:r>
              <a:rPr lang="de-DE" sz="1400" dirty="0" err="1"/>
              <a:t>Pip</a:t>
            </a:r>
            <a:r>
              <a:rPr lang="de-DE" sz="1400" dirty="0"/>
              <a:t>-Bibliothek „</a:t>
            </a:r>
            <a:r>
              <a:rPr lang="de-DE" sz="1400" dirty="0" err="1"/>
              <a:t>wordcloud</a:t>
            </a:r>
            <a:r>
              <a:rPr lang="de-DE" sz="1400" dirty="0"/>
              <a:t>“</a:t>
            </a:r>
          </a:p>
          <a:p>
            <a:pPr lvl="0"/>
            <a:r>
              <a:rPr lang="de-DE" dirty="0" err="1"/>
              <a:t>Matplotlib</a:t>
            </a:r>
            <a:endParaRPr lang="de-DE" dirty="0"/>
          </a:p>
          <a:p>
            <a:pPr lvl="0"/>
            <a:r>
              <a:rPr lang="de-DE" dirty="0" err="1"/>
              <a:t>NumPy</a:t>
            </a:r>
            <a:endParaRPr lang="de-DE" dirty="0"/>
          </a:p>
          <a:p>
            <a:pPr lvl="0"/>
            <a:r>
              <a:rPr lang="de-DE" dirty="0" err="1"/>
              <a:t>Basemap</a:t>
            </a:r>
            <a:endParaRPr lang="de-DE" dirty="0"/>
          </a:p>
          <a:p>
            <a:pPr lvl="1"/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427828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00489C-C2AE-4AFC-8870-8D8D30AFC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de-DE" dirty="0"/>
              <a:t>Technologien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F98372-D239-4D89-BCC0-EA59158E2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de-DE" sz="2400" dirty="0"/>
              <a:t>Audio</a:t>
            </a:r>
          </a:p>
          <a:p>
            <a:pPr lvl="1"/>
            <a:r>
              <a:rPr lang="de-DE" sz="2000" dirty="0"/>
              <a:t>Pico2wave</a:t>
            </a:r>
          </a:p>
          <a:p>
            <a:r>
              <a:rPr lang="de-DE" sz="2400" dirty="0"/>
              <a:t>Bildbearbeitung</a:t>
            </a:r>
          </a:p>
          <a:p>
            <a:pPr lvl="1"/>
            <a:r>
              <a:rPr lang="de-DE" sz="2000" dirty="0" err="1"/>
              <a:t>Pillow</a:t>
            </a:r>
            <a:endParaRPr lang="de-DE" sz="2000" dirty="0"/>
          </a:p>
          <a:p>
            <a:r>
              <a:rPr lang="de-DE" sz="2400" dirty="0"/>
              <a:t>Video</a:t>
            </a:r>
          </a:p>
          <a:p>
            <a:pPr lvl="1"/>
            <a:r>
              <a:rPr lang="de-DE" sz="2000" dirty="0"/>
              <a:t>FFMPEG</a:t>
            </a:r>
          </a:p>
        </p:txBody>
      </p:sp>
    </p:spTree>
    <p:extLst>
      <p:ext uri="{BB962C8B-B14F-4D97-AF65-F5344CB8AC3E}">
        <p14:creationId xmlns:p14="http://schemas.microsoft.com/office/powerpoint/2010/main" val="1024044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CFE18F-859C-4D56-A3BA-59407904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de-DE" dirty="0" err="1"/>
              <a:t>entwicklungsumgebung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356A396-94FC-4B7F-9DDA-AE03ED2973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de-DE" sz="2800" dirty="0"/>
              <a:t>Python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CCBB3E1-5481-4C03-9859-8F790D7EC6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5" y="2228003"/>
            <a:ext cx="5422392" cy="3633047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de-DE" sz="2800" dirty="0"/>
              <a:t>Web-Interface</a:t>
            </a:r>
            <a:endParaRPr lang="de-DE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F718E740-A449-44EF-8D5E-D66630430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299" y="3311554"/>
            <a:ext cx="1810177" cy="1810177"/>
          </a:xfrm>
          <a:prstGeom prst="rect">
            <a:avLst/>
          </a:prstGeom>
        </p:spPr>
      </p:pic>
      <p:pic>
        <p:nvPicPr>
          <p:cNvPr id="11" name="Grafik 10" descr="Ein Bild, das Schild, Zeichnung enthält.&#10;&#10;Automatisch generierte Beschreibung">
            <a:extLst>
              <a:ext uri="{FF2B5EF4-FFF2-40B4-BE49-F238E27FC236}">
                <a16:creationId xmlns:a16="http://schemas.microsoft.com/office/drawing/2014/main" id="{3E2C8DE9-E7FE-40E4-B6C0-0B9E23E35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9694" y="3241898"/>
            <a:ext cx="1879833" cy="187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499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052E949-8C4B-400D-86F5-BC17BB392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5F32A9A-DB0A-486D-AB9B-38C96D782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DC37282-6825-4315-97BC-FBF347BC0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53A912-83A9-46BB-A233-6A4703520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CFB7F65-9106-4CAB-B5F1-B6B1476E7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996FEB-A7FD-41B5-AC7B-E2ED8B762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3AC5DB-7693-457F-ACCC-7E0B50B98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F9DE51B-4C99-46DA-BAA8-AFBACAA90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C96A87B-A6AF-49F9-A35C-DBCD32934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641075"/>
            <a:ext cx="11296733" cy="21910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9D851D-8C4E-4680-BA91-6667E568D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6445"/>
            <a:ext cx="10993549" cy="11408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Konzept für ein Mock-up</a:t>
            </a: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9C874F2B-2561-44E1-90AA-2D0EE1F1D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533" y="3319789"/>
            <a:ext cx="3703322" cy="2675649"/>
          </a:xfrm>
          <a:prstGeom prst="rect">
            <a:avLst/>
          </a:prstGeom>
        </p:spPr>
      </p:pic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C14B5A37-E96A-418B-99BA-C7059025E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831" y="3319790"/>
            <a:ext cx="3703320" cy="2675648"/>
          </a:xfrm>
          <a:prstGeom prst="rect">
            <a:avLst/>
          </a:prstGeom>
        </p:spPr>
      </p:pic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D2BA3D20-594E-47CD-86C9-7B7B65A7F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7125" y="3319775"/>
            <a:ext cx="3703322" cy="267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60224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</Words>
  <Application>Microsoft Office PowerPoint</Application>
  <PresentationFormat>Breitbild</PresentationFormat>
  <Paragraphs>79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Gill Sans MT</vt:lpstr>
      <vt:lpstr>Wingdings 2</vt:lpstr>
      <vt:lpstr>Dividende</vt:lpstr>
      <vt:lpstr>Sprint planning</vt:lpstr>
      <vt:lpstr>Rückblick</vt:lpstr>
      <vt:lpstr>Rückblick</vt:lpstr>
      <vt:lpstr>Zeiten</vt:lpstr>
      <vt:lpstr>Zusammenfassung</vt:lpstr>
      <vt:lpstr>Zusammenfassung</vt:lpstr>
      <vt:lpstr>Technologien</vt:lpstr>
      <vt:lpstr>entwicklungsumgebung</vt:lpstr>
      <vt:lpstr>Konzept für ein Mock-up</vt:lpstr>
      <vt:lpstr>Ziele nächster sprint</vt:lpstr>
      <vt:lpstr>Issues erstellen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planning</dc:title>
  <dc:creator>Timon Pellekoorne</dc:creator>
  <cp:lastModifiedBy>Timon Pellekoorne</cp:lastModifiedBy>
  <cp:revision>5</cp:revision>
  <dcterms:created xsi:type="dcterms:W3CDTF">2020-05-04T12:41:25Z</dcterms:created>
  <dcterms:modified xsi:type="dcterms:W3CDTF">2020-05-05T17:30:08Z</dcterms:modified>
</cp:coreProperties>
</file>